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</p:sldIdLst>
  <p:sldSz cx="15849600" cy="8915400"/>
  <p:notesSz cx="6858000" cy="9144000"/>
  <p:defaultTextStyle>
    <a:defPPr>
      <a:defRPr lang="fr-FR"/>
    </a:defPPr>
    <a:lvl1pPr marL="0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1pPr>
    <a:lvl2pPr marL="594281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2pPr>
    <a:lvl3pPr marL="1188563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3pPr>
    <a:lvl4pPr marL="1782843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4pPr>
    <a:lvl5pPr marL="2377125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5pPr>
    <a:lvl6pPr marL="2971407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6pPr>
    <a:lvl7pPr marL="3565688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7pPr>
    <a:lvl8pPr marL="4159970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8pPr>
    <a:lvl9pPr marL="4754251" algn="l" defTabSz="1188563" rtl="0" eaLnBrk="1" latinLnBrk="0" hangingPunct="1">
      <a:defRPr sz="2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49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Richard" initials="OR" lastIdx="1" clrIdx="0">
    <p:extLst>
      <p:ext uri="{19B8F6BF-5375-455C-9EA6-DF929625EA0E}">
        <p15:presenceInfo xmlns:p15="http://schemas.microsoft.com/office/powerpoint/2012/main" userId="Olivier Rich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471"/>
    <a:srgbClr val="FFC000"/>
    <a:srgbClr val="E6E6E6"/>
    <a:srgbClr val="CCFF33"/>
    <a:srgbClr val="E2B0DD"/>
    <a:srgbClr val="A43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2" y="66"/>
      </p:cViewPr>
      <p:guideLst>
        <p:guide orient="horz" pos="2808"/>
        <p:guide pos="49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59072"/>
            <a:ext cx="11887200" cy="3103880"/>
          </a:xfrm>
        </p:spPr>
        <p:txBody>
          <a:bodyPr anchor="b"/>
          <a:lstStyle>
            <a:lvl1pPr algn="ctr">
              <a:defRPr sz="7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682649"/>
            <a:ext cx="11887200" cy="2152491"/>
          </a:xfrm>
        </p:spPr>
        <p:txBody>
          <a:bodyPr/>
          <a:lstStyle>
            <a:lvl1pPr marL="0" indent="0" algn="ctr">
              <a:buNone/>
              <a:defRPr sz="3120"/>
            </a:lvl1pPr>
            <a:lvl2pPr marL="594360" indent="0" algn="ctr">
              <a:buNone/>
              <a:defRPr sz="2600"/>
            </a:lvl2pPr>
            <a:lvl3pPr marL="1188720" indent="0" algn="ctr">
              <a:buNone/>
              <a:defRPr sz="2340"/>
            </a:lvl3pPr>
            <a:lvl4pPr marL="1783080" indent="0" algn="ctr">
              <a:buNone/>
              <a:defRPr sz="2080"/>
            </a:lvl4pPr>
            <a:lvl5pPr marL="2377440" indent="0" algn="ctr">
              <a:buNone/>
              <a:defRPr sz="2080"/>
            </a:lvl5pPr>
            <a:lvl6pPr marL="2971800" indent="0" algn="ctr">
              <a:buNone/>
              <a:defRPr sz="2080"/>
            </a:lvl6pPr>
            <a:lvl7pPr marL="3566160" indent="0" algn="ctr">
              <a:buNone/>
              <a:defRPr sz="2080"/>
            </a:lvl7pPr>
            <a:lvl8pPr marL="4160520" indent="0" algn="ctr">
              <a:buNone/>
              <a:defRPr sz="2080"/>
            </a:lvl8pPr>
            <a:lvl9pPr marL="4754880" indent="0" algn="ctr">
              <a:buNone/>
              <a:defRPr sz="20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92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3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42370" y="474663"/>
            <a:ext cx="3417570" cy="755538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9660" y="474663"/>
            <a:ext cx="10054590" cy="755538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9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17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2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05" y="2222660"/>
            <a:ext cx="13670280" cy="3708558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1405" y="5966303"/>
            <a:ext cx="13670280" cy="1950243"/>
          </a:xfrm>
        </p:spPr>
        <p:txBody>
          <a:bodyPr/>
          <a:lstStyle>
            <a:lvl1pPr marL="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1pPr>
            <a:lvl2pPr marL="5943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18872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3pPr>
            <a:lvl4pPr marL="17830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744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80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61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6052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48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05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9660" y="2373313"/>
            <a:ext cx="6736080" cy="565673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0" y="2373313"/>
            <a:ext cx="6736080" cy="565673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15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724" y="474663"/>
            <a:ext cx="13670280" cy="17232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725" y="2185512"/>
            <a:ext cx="6705123" cy="1071086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725" y="3256598"/>
            <a:ext cx="6705123" cy="47899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23860" y="2185512"/>
            <a:ext cx="6738144" cy="1071086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23860" y="3256598"/>
            <a:ext cx="6738144" cy="478996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09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6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41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725" y="594360"/>
            <a:ext cx="5111908" cy="208026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8144" y="1283653"/>
            <a:ext cx="8023860" cy="6335713"/>
          </a:xfrm>
        </p:spPr>
        <p:txBody>
          <a:bodyPr/>
          <a:lstStyle>
            <a:lvl1pPr>
              <a:defRPr sz="4160"/>
            </a:lvl1pPr>
            <a:lvl2pPr>
              <a:defRPr sz="3640"/>
            </a:lvl2pPr>
            <a:lvl3pPr>
              <a:defRPr sz="312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725" y="2674620"/>
            <a:ext cx="5111908" cy="4955064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2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725" y="594360"/>
            <a:ext cx="5111908" cy="208026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38144" y="1283653"/>
            <a:ext cx="8023860" cy="6335713"/>
          </a:xfrm>
        </p:spPr>
        <p:txBody>
          <a:bodyPr anchor="t"/>
          <a:lstStyle>
            <a:lvl1pPr marL="0" indent="0">
              <a:buNone/>
              <a:defRPr sz="4160"/>
            </a:lvl1pPr>
            <a:lvl2pPr marL="594360" indent="0">
              <a:buNone/>
              <a:defRPr sz="3640"/>
            </a:lvl2pPr>
            <a:lvl3pPr marL="1188720" indent="0">
              <a:buNone/>
              <a:defRPr sz="3120"/>
            </a:lvl3pPr>
            <a:lvl4pPr marL="1783080" indent="0">
              <a:buNone/>
              <a:defRPr sz="2600"/>
            </a:lvl4pPr>
            <a:lvl5pPr marL="2377440" indent="0">
              <a:buNone/>
              <a:defRPr sz="2600"/>
            </a:lvl5pPr>
            <a:lvl6pPr marL="2971800" indent="0">
              <a:buNone/>
              <a:defRPr sz="2600"/>
            </a:lvl6pPr>
            <a:lvl7pPr marL="3566160" indent="0">
              <a:buNone/>
              <a:defRPr sz="2600"/>
            </a:lvl7pPr>
            <a:lvl8pPr marL="4160520" indent="0">
              <a:buNone/>
              <a:defRPr sz="2600"/>
            </a:lvl8pPr>
            <a:lvl9pPr marL="4754880" indent="0">
              <a:buNone/>
              <a:defRPr sz="2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725" y="2674620"/>
            <a:ext cx="5111908" cy="4955064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68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9660" y="474663"/>
            <a:ext cx="13670280" cy="1723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660" y="2373313"/>
            <a:ext cx="13670280" cy="5656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9660" y="8263255"/>
            <a:ext cx="3566160" cy="47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7940-FF0A-46E7-9E27-8AC4D4B51FC5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0180" y="8263255"/>
            <a:ext cx="5349240" cy="47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3780" y="8263255"/>
            <a:ext cx="3566160" cy="474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CAB26-A184-47BA-B501-D1ABB2351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15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188720" rtl="0" eaLnBrk="1" latinLnBrk="0" hangingPunct="1">
        <a:lnSpc>
          <a:spcPct val="90000"/>
        </a:lnSpc>
        <a:spcBef>
          <a:spcPct val="0"/>
        </a:spcBef>
        <a:buNone/>
        <a:defRPr sz="5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872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2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898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33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77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520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744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7180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605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48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DF2F8E9B-50BB-4BE8-B3D1-1611CDC01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849600" cy="8915400"/>
          </a:xfrm>
          <a:custGeom>
            <a:avLst/>
            <a:gdLst>
              <a:gd name="connsiteX0" fmla="*/ 10035994 w 12159575"/>
              <a:gd name="connsiteY0" fmla="*/ 507216 h 6858000"/>
              <a:gd name="connsiteX1" fmla="*/ 7677843 w 12159575"/>
              <a:gd name="connsiteY1" fmla="*/ 1366154 h 6858000"/>
              <a:gd name="connsiteX2" fmla="*/ 8563117 w 12159575"/>
              <a:gd name="connsiteY2" fmla="*/ 5458755 h 6858000"/>
              <a:gd name="connsiteX3" fmla="*/ 11642510 w 12159575"/>
              <a:gd name="connsiteY3" fmla="*/ 2668024 h 6858000"/>
              <a:gd name="connsiteX4" fmla="*/ 11687621 w 12159575"/>
              <a:gd name="connsiteY4" fmla="*/ 1406842 h 6858000"/>
              <a:gd name="connsiteX5" fmla="*/ 10035994 w 12159575"/>
              <a:gd name="connsiteY5" fmla="*/ 507216 h 6858000"/>
              <a:gd name="connsiteX6" fmla="*/ 0 w 12159575"/>
              <a:gd name="connsiteY6" fmla="*/ 0 h 6858000"/>
              <a:gd name="connsiteX7" fmla="*/ 12159575 w 12159575"/>
              <a:gd name="connsiteY7" fmla="*/ 0 h 6858000"/>
              <a:gd name="connsiteX8" fmla="*/ 12159575 w 12159575"/>
              <a:gd name="connsiteY8" fmla="*/ 6858000 h 6858000"/>
              <a:gd name="connsiteX9" fmla="*/ 0 w 12159575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59575" h="6858000">
                <a:moveTo>
                  <a:pt x="10035994" y="507216"/>
                </a:moveTo>
                <a:cubicBezTo>
                  <a:pt x="9172044" y="472210"/>
                  <a:pt x="8252789" y="720357"/>
                  <a:pt x="7677843" y="1366154"/>
                </a:cubicBezTo>
                <a:cubicBezTo>
                  <a:pt x="6423885" y="2774898"/>
                  <a:pt x="7279594" y="4443596"/>
                  <a:pt x="8563117" y="5458755"/>
                </a:cubicBezTo>
                <a:cubicBezTo>
                  <a:pt x="10873277" y="7285975"/>
                  <a:pt x="11188020" y="4550460"/>
                  <a:pt x="11642510" y="2668024"/>
                </a:cubicBezTo>
                <a:cubicBezTo>
                  <a:pt x="11742837" y="2252366"/>
                  <a:pt x="11841550" y="1805777"/>
                  <a:pt x="11687621" y="1406842"/>
                </a:cubicBezTo>
                <a:cubicBezTo>
                  <a:pt x="11448314" y="786873"/>
                  <a:pt x="10699977" y="534222"/>
                  <a:pt x="10035994" y="507216"/>
                </a:cubicBezTo>
                <a:close/>
                <a:moveTo>
                  <a:pt x="0" y="0"/>
                </a:moveTo>
                <a:lnTo>
                  <a:pt x="12159575" y="0"/>
                </a:lnTo>
                <a:lnTo>
                  <a:pt x="121595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5751D60D-F021-46D5-84DC-38DE400B88C0}"/>
              </a:ext>
            </a:extLst>
          </p:cNvPr>
          <p:cNvSpPr/>
          <p:nvPr/>
        </p:nvSpPr>
        <p:spPr>
          <a:xfrm>
            <a:off x="543407" y="501937"/>
            <a:ext cx="4896878" cy="1296268"/>
          </a:xfrm>
          <a:custGeom>
            <a:avLst/>
            <a:gdLst>
              <a:gd name="connsiteX0" fmla="*/ 1358325 w 5086211"/>
              <a:gd name="connsiteY0" fmla="*/ 428272 h 1346386"/>
              <a:gd name="connsiteX1" fmla="*/ 1188300 w 5086211"/>
              <a:gd name="connsiteY1" fmla="*/ 499161 h 1346386"/>
              <a:gd name="connsiteX2" fmla="*/ 1122149 w 5086211"/>
              <a:gd name="connsiteY2" fmla="*/ 680484 h 1346386"/>
              <a:gd name="connsiteX3" fmla="*/ 1188664 w 5086211"/>
              <a:gd name="connsiteY3" fmla="*/ 852329 h 1346386"/>
              <a:gd name="connsiteX4" fmla="*/ 1361241 w 5086211"/>
              <a:gd name="connsiteY4" fmla="*/ 918115 h 1346386"/>
              <a:gd name="connsiteX5" fmla="*/ 1533818 w 5086211"/>
              <a:gd name="connsiteY5" fmla="*/ 848867 h 1346386"/>
              <a:gd name="connsiteX6" fmla="*/ 1595961 w 5086211"/>
              <a:gd name="connsiteY6" fmla="*/ 679026 h 1346386"/>
              <a:gd name="connsiteX7" fmla="*/ 1529080 w 5086211"/>
              <a:gd name="connsiteY7" fmla="*/ 498432 h 1346386"/>
              <a:gd name="connsiteX8" fmla="*/ 1358325 w 5086211"/>
              <a:gd name="connsiteY8" fmla="*/ 428272 h 1346386"/>
              <a:gd name="connsiteX9" fmla="*/ 418159 w 5086211"/>
              <a:gd name="connsiteY9" fmla="*/ 428272 h 1346386"/>
              <a:gd name="connsiteX10" fmla="*/ 249778 w 5086211"/>
              <a:gd name="connsiteY10" fmla="*/ 498068 h 1346386"/>
              <a:gd name="connsiteX11" fmla="*/ 181993 w 5086211"/>
              <a:gd name="connsiteY11" fmla="*/ 671737 h 1346386"/>
              <a:gd name="connsiteX12" fmla="*/ 250143 w 5086211"/>
              <a:gd name="connsiteY12" fmla="*/ 847955 h 1346386"/>
              <a:gd name="connsiteX13" fmla="*/ 421075 w 5086211"/>
              <a:gd name="connsiteY13" fmla="*/ 918115 h 1346386"/>
              <a:gd name="connsiteX14" fmla="*/ 583632 w 5086211"/>
              <a:gd name="connsiteY14" fmla="*/ 847773 h 1346386"/>
              <a:gd name="connsiteX15" fmla="*/ 649967 w 5086211"/>
              <a:gd name="connsiteY15" fmla="*/ 674652 h 1346386"/>
              <a:gd name="connsiteX16" fmla="*/ 583267 w 5086211"/>
              <a:gd name="connsiteY16" fmla="*/ 498979 h 1346386"/>
              <a:gd name="connsiteX17" fmla="*/ 418159 w 5086211"/>
              <a:gd name="connsiteY17" fmla="*/ 428272 h 1346386"/>
              <a:gd name="connsiteX18" fmla="*/ 4799136 w 5086211"/>
              <a:gd name="connsiteY18" fmla="*/ 250660 h 1346386"/>
              <a:gd name="connsiteX19" fmla="*/ 4980386 w 5086211"/>
              <a:gd name="connsiteY19" fmla="*/ 314728 h 1346386"/>
              <a:gd name="connsiteX20" fmla="*/ 5064308 w 5086211"/>
              <a:gd name="connsiteY20" fmla="*/ 492420 h 1346386"/>
              <a:gd name="connsiteX21" fmla="*/ 4874999 w 5086211"/>
              <a:gd name="connsiteY21" fmla="*/ 492420 h 1346386"/>
              <a:gd name="connsiteX22" fmla="*/ 4849104 w 5086211"/>
              <a:gd name="connsiteY22" fmla="*/ 444492 h 1346386"/>
              <a:gd name="connsiteX23" fmla="*/ 4799136 w 5086211"/>
              <a:gd name="connsiteY23" fmla="*/ 428272 h 1346386"/>
              <a:gd name="connsiteX24" fmla="*/ 4746069 w 5086211"/>
              <a:gd name="connsiteY24" fmla="*/ 447772 h 1346386"/>
              <a:gd name="connsiteX25" fmla="*/ 4724732 w 5086211"/>
              <a:gd name="connsiteY25" fmla="*/ 496794 h 1346386"/>
              <a:gd name="connsiteX26" fmla="*/ 4730784 w 5086211"/>
              <a:gd name="connsiteY26" fmla="*/ 528867 h 1346386"/>
              <a:gd name="connsiteX27" fmla="*/ 4767310 w 5086211"/>
              <a:gd name="connsiteY27" fmla="*/ 552192 h 1346386"/>
              <a:gd name="connsiteX28" fmla="*/ 4861869 w 5086211"/>
              <a:gd name="connsiteY28" fmla="*/ 584265 h 1346386"/>
              <a:gd name="connsiteX29" fmla="*/ 5037366 w 5086211"/>
              <a:gd name="connsiteY29" fmla="*/ 677204 h 1346386"/>
              <a:gd name="connsiteX30" fmla="*/ 5086148 w 5086211"/>
              <a:gd name="connsiteY30" fmla="*/ 820438 h 1346386"/>
              <a:gd name="connsiteX31" fmla="*/ 5002589 w 5086211"/>
              <a:gd name="connsiteY31" fmla="*/ 1016003 h 1346386"/>
              <a:gd name="connsiteX32" fmla="*/ 4797677 w 5086211"/>
              <a:gd name="connsiteY32" fmla="*/ 1095726 h 1346386"/>
              <a:gd name="connsiteX33" fmla="*/ 4597348 w 5086211"/>
              <a:gd name="connsiteY33" fmla="*/ 1028559 h 1346386"/>
              <a:gd name="connsiteX34" fmla="*/ 4501944 w 5086211"/>
              <a:gd name="connsiteY34" fmla="*/ 820438 h 1346386"/>
              <a:gd name="connsiteX35" fmla="*/ 4697068 w 5086211"/>
              <a:gd name="connsiteY35" fmla="*/ 820438 h 1346386"/>
              <a:gd name="connsiteX36" fmla="*/ 4736781 w 5086211"/>
              <a:gd name="connsiteY36" fmla="*/ 894971 h 1346386"/>
              <a:gd name="connsiteX37" fmla="*/ 4804972 w 5086211"/>
              <a:gd name="connsiteY37" fmla="*/ 918115 h 1346386"/>
              <a:gd name="connsiteX38" fmla="*/ 4867340 w 5086211"/>
              <a:gd name="connsiteY38" fmla="*/ 895700 h 1346386"/>
              <a:gd name="connsiteX39" fmla="*/ 4892507 w 5086211"/>
              <a:gd name="connsiteY39" fmla="*/ 839390 h 1346386"/>
              <a:gd name="connsiteX40" fmla="*/ 4872628 w 5086211"/>
              <a:gd name="connsiteY40" fmla="*/ 786543 h 1346386"/>
              <a:gd name="connsiteX41" fmla="*/ 4755369 w 5086211"/>
              <a:gd name="connsiteY41" fmla="*/ 735882 h 1346386"/>
              <a:gd name="connsiteX42" fmla="*/ 4583148 w 5086211"/>
              <a:gd name="connsiteY42" fmla="*/ 640393 h 1346386"/>
              <a:gd name="connsiteX43" fmla="*/ 4531090 w 5086211"/>
              <a:gd name="connsiteY43" fmla="*/ 496794 h 1346386"/>
              <a:gd name="connsiteX44" fmla="*/ 4608820 w 5086211"/>
              <a:gd name="connsiteY44" fmla="*/ 321826 h 1346386"/>
              <a:gd name="connsiteX45" fmla="*/ 4799136 w 5086211"/>
              <a:gd name="connsiteY45" fmla="*/ 250660 h 1346386"/>
              <a:gd name="connsiteX46" fmla="*/ 4083178 w 5086211"/>
              <a:gd name="connsiteY46" fmla="*/ 250660 h 1346386"/>
              <a:gd name="connsiteX47" fmla="*/ 4231654 w 5086211"/>
              <a:gd name="connsiteY47" fmla="*/ 280504 h 1346386"/>
              <a:gd name="connsiteX48" fmla="*/ 4335233 w 5086211"/>
              <a:gd name="connsiteY48" fmla="*/ 367126 h 1346386"/>
              <a:gd name="connsiteX49" fmla="*/ 4380732 w 5086211"/>
              <a:gd name="connsiteY49" fmla="*/ 474914 h 1346386"/>
              <a:gd name="connsiteX50" fmla="*/ 4393471 w 5086211"/>
              <a:gd name="connsiteY50" fmla="*/ 643956 h 1346386"/>
              <a:gd name="connsiteX51" fmla="*/ 4393471 w 5086211"/>
              <a:gd name="connsiteY51" fmla="*/ 1076781 h 1346386"/>
              <a:gd name="connsiteX52" fmla="*/ 4199829 w 5086211"/>
              <a:gd name="connsiteY52" fmla="*/ 1076781 h 1346386"/>
              <a:gd name="connsiteX53" fmla="*/ 4199829 w 5086211"/>
              <a:gd name="connsiteY53" fmla="*/ 681846 h 1346386"/>
              <a:gd name="connsiteX54" fmla="*/ 4181144 w 5086211"/>
              <a:gd name="connsiteY54" fmla="*/ 520245 h 1346386"/>
              <a:gd name="connsiteX55" fmla="*/ 4128111 w 5086211"/>
              <a:gd name="connsiteY55" fmla="*/ 446083 h 1346386"/>
              <a:gd name="connsiteX56" fmla="*/ 4045267 w 5086211"/>
              <a:gd name="connsiteY56" fmla="*/ 428272 h 1346386"/>
              <a:gd name="connsiteX57" fmla="*/ 3962336 w 5086211"/>
              <a:gd name="connsiteY57" fmla="*/ 447399 h 1346386"/>
              <a:gd name="connsiteX58" fmla="*/ 3902371 w 5086211"/>
              <a:gd name="connsiteY58" fmla="*/ 502595 h 1346386"/>
              <a:gd name="connsiteX59" fmla="*/ 3877036 w 5086211"/>
              <a:gd name="connsiteY59" fmla="*/ 573822 h 1346386"/>
              <a:gd name="connsiteX60" fmla="*/ 3870292 w 5086211"/>
              <a:gd name="connsiteY60" fmla="*/ 696419 h 1346386"/>
              <a:gd name="connsiteX61" fmla="*/ 3870292 w 5086211"/>
              <a:gd name="connsiteY61" fmla="*/ 1076781 h 1346386"/>
              <a:gd name="connsiteX62" fmla="*/ 3676650 w 5086211"/>
              <a:gd name="connsiteY62" fmla="*/ 1076781 h 1346386"/>
              <a:gd name="connsiteX63" fmla="*/ 3676650 w 5086211"/>
              <a:gd name="connsiteY63" fmla="*/ 269585 h 1346386"/>
              <a:gd name="connsiteX64" fmla="*/ 3855731 w 5086211"/>
              <a:gd name="connsiteY64" fmla="*/ 269585 h 1346386"/>
              <a:gd name="connsiteX65" fmla="*/ 3855731 w 5086211"/>
              <a:gd name="connsiteY65" fmla="*/ 346745 h 1346386"/>
              <a:gd name="connsiteX66" fmla="*/ 3961792 w 5086211"/>
              <a:gd name="connsiteY66" fmla="*/ 273043 h 1346386"/>
              <a:gd name="connsiteX67" fmla="*/ 4083178 w 5086211"/>
              <a:gd name="connsiteY67" fmla="*/ 250660 h 1346386"/>
              <a:gd name="connsiteX68" fmla="*/ 2276540 w 5086211"/>
              <a:gd name="connsiteY68" fmla="*/ 250660 h 1346386"/>
              <a:gd name="connsiteX69" fmla="*/ 2291114 w 5086211"/>
              <a:gd name="connsiteY69" fmla="*/ 250660 h 1346386"/>
              <a:gd name="connsiteX70" fmla="*/ 2291114 w 5086211"/>
              <a:gd name="connsiteY70" fmla="*/ 437162 h 1346386"/>
              <a:gd name="connsiteX71" fmla="*/ 2160683 w 5086211"/>
              <a:gd name="connsiteY71" fmla="*/ 486700 h 1346386"/>
              <a:gd name="connsiteX72" fmla="*/ 2117692 w 5086211"/>
              <a:gd name="connsiteY72" fmla="*/ 628028 h 1346386"/>
              <a:gd name="connsiteX73" fmla="*/ 2117692 w 5086211"/>
              <a:gd name="connsiteY73" fmla="*/ 1076781 h 1346386"/>
              <a:gd name="connsiteX74" fmla="*/ 1924050 w 5086211"/>
              <a:gd name="connsiteY74" fmla="*/ 1076781 h 1346386"/>
              <a:gd name="connsiteX75" fmla="*/ 1924050 w 5086211"/>
              <a:gd name="connsiteY75" fmla="*/ 269605 h 1346386"/>
              <a:gd name="connsiteX76" fmla="*/ 2101676 w 5086211"/>
              <a:gd name="connsiteY76" fmla="*/ 269605 h 1346386"/>
              <a:gd name="connsiteX77" fmla="*/ 2101676 w 5086211"/>
              <a:gd name="connsiteY77" fmla="*/ 348285 h 1346386"/>
              <a:gd name="connsiteX78" fmla="*/ 2177080 w 5086211"/>
              <a:gd name="connsiteY78" fmla="*/ 271608 h 1346386"/>
              <a:gd name="connsiteX79" fmla="*/ 2276540 w 5086211"/>
              <a:gd name="connsiteY79" fmla="*/ 250660 h 1346386"/>
              <a:gd name="connsiteX80" fmla="*/ 1337915 w 5086211"/>
              <a:gd name="connsiteY80" fmla="*/ 250660 h 1346386"/>
              <a:gd name="connsiteX81" fmla="*/ 1488440 w 5086211"/>
              <a:gd name="connsiteY81" fmla="*/ 280686 h 1346386"/>
              <a:gd name="connsiteX82" fmla="*/ 1601785 w 5086211"/>
              <a:gd name="connsiteY82" fmla="*/ 377317 h 1346386"/>
              <a:gd name="connsiteX83" fmla="*/ 1601785 w 5086211"/>
              <a:gd name="connsiteY83" fmla="*/ 269585 h 1346386"/>
              <a:gd name="connsiteX84" fmla="*/ 1779402 w 5086211"/>
              <a:gd name="connsiteY84" fmla="*/ 269585 h 1346386"/>
              <a:gd name="connsiteX85" fmla="*/ 1779402 w 5086211"/>
              <a:gd name="connsiteY85" fmla="*/ 1076800 h 1346386"/>
              <a:gd name="connsiteX86" fmla="*/ 1601785 w 5086211"/>
              <a:gd name="connsiteY86" fmla="*/ 1076781 h 1346386"/>
              <a:gd name="connsiteX87" fmla="*/ 1601785 w 5086211"/>
              <a:gd name="connsiteY87" fmla="*/ 971980 h 1346386"/>
              <a:gd name="connsiteX88" fmla="*/ 1481333 w 5086211"/>
              <a:gd name="connsiteY88" fmla="*/ 1066610 h 1346386"/>
              <a:gd name="connsiteX89" fmla="*/ 1333541 w 5086211"/>
              <a:gd name="connsiteY89" fmla="*/ 1095726 h 1346386"/>
              <a:gd name="connsiteX90" fmla="*/ 1041741 w 5086211"/>
              <a:gd name="connsiteY90" fmla="*/ 977216 h 1346386"/>
              <a:gd name="connsiteX91" fmla="*/ 927049 w 5086211"/>
              <a:gd name="connsiteY91" fmla="*/ 676110 h 1346386"/>
              <a:gd name="connsiteX92" fmla="*/ 1042834 w 5086211"/>
              <a:gd name="connsiteY92" fmla="*/ 370993 h 1346386"/>
              <a:gd name="connsiteX93" fmla="*/ 1337915 w 5086211"/>
              <a:gd name="connsiteY93" fmla="*/ 250660 h 1346386"/>
              <a:gd name="connsiteX94" fmla="*/ 442936 w 5086211"/>
              <a:gd name="connsiteY94" fmla="*/ 250660 h 1346386"/>
              <a:gd name="connsiteX95" fmla="*/ 731486 w 5086211"/>
              <a:gd name="connsiteY95" fmla="*/ 369159 h 1346386"/>
              <a:gd name="connsiteX96" fmla="*/ 845157 w 5086211"/>
              <a:gd name="connsiteY96" fmla="*/ 670187 h 1346386"/>
              <a:gd name="connsiteX97" fmla="*/ 845066 w 5086211"/>
              <a:gd name="connsiteY97" fmla="*/ 670279 h 1346386"/>
              <a:gd name="connsiteX98" fmla="*/ 730738 w 5086211"/>
              <a:gd name="connsiteY98" fmla="*/ 974848 h 1346386"/>
              <a:gd name="connsiteX99" fmla="*/ 441485 w 5086211"/>
              <a:gd name="connsiteY99" fmla="*/ 1095726 h 1346386"/>
              <a:gd name="connsiteX100" fmla="*/ 307723 w 5086211"/>
              <a:gd name="connsiteY100" fmla="*/ 1072979 h 1346386"/>
              <a:gd name="connsiteX101" fmla="*/ 193642 w 5086211"/>
              <a:gd name="connsiteY101" fmla="*/ 1001097 h 1346386"/>
              <a:gd name="connsiteX102" fmla="*/ 193642 w 5086211"/>
              <a:gd name="connsiteY102" fmla="*/ 1346386 h 1346386"/>
              <a:gd name="connsiteX103" fmla="*/ 0 w 5086211"/>
              <a:gd name="connsiteY103" fmla="*/ 1346386 h 1346386"/>
              <a:gd name="connsiteX104" fmla="*/ 0 w 5086211"/>
              <a:gd name="connsiteY104" fmla="*/ 269605 h 1346386"/>
              <a:gd name="connsiteX105" fmla="*/ 177625 w 5086211"/>
              <a:gd name="connsiteY105" fmla="*/ 269605 h 1346386"/>
              <a:gd name="connsiteX106" fmla="*/ 177702 w 5086211"/>
              <a:gd name="connsiteY106" fmla="*/ 364215 h 1346386"/>
              <a:gd name="connsiteX107" fmla="*/ 292831 w 5086211"/>
              <a:gd name="connsiteY107" fmla="*/ 280141 h 1346386"/>
              <a:gd name="connsiteX108" fmla="*/ 442936 w 5086211"/>
              <a:gd name="connsiteY108" fmla="*/ 250660 h 1346386"/>
              <a:gd name="connsiteX109" fmla="*/ 3119090 w 5086211"/>
              <a:gd name="connsiteY109" fmla="*/ 225936 h 1346386"/>
              <a:gd name="connsiteX110" fmla="*/ 3174189 w 5086211"/>
              <a:gd name="connsiteY110" fmla="*/ 225936 h 1346386"/>
              <a:gd name="connsiteX111" fmla="*/ 3284818 w 5086211"/>
              <a:gd name="connsiteY111" fmla="*/ 249682 h 1346386"/>
              <a:gd name="connsiteX112" fmla="*/ 3444915 w 5086211"/>
              <a:gd name="connsiteY112" fmla="*/ 352441 h 1346386"/>
              <a:gd name="connsiteX113" fmla="*/ 3561955 w 5086211"/>
              <a:gd name="connsiteY113" fmla="*/ 564078 h 1346386"/>
              <a:gd name="connsiteX114" fmla="*/ 3574170 w 5086211"/>
              <a:gd name="connsiteY114" fmla="*/ 670155 h 1346386"/>
              <a:gd name="connsiteX115" fmla="*/ 3513528 w 5086211"/>
              <a:gd name="connsiteY115" fmla="*/ 895687 h 1346386"/>
              <a:gd name="connsiteX116" fmla="*/ 3453578 w 5086211"/>
              <a:gd name="connsiteY116" fmla="*/ 976152 h 1346386"/>
              <a:gd name="connsiteX117" fmla="*/ 3249212 w 5086211"/>
              <a:gd name="connsiteY117" fmla="*/ 1178871 h 1346386"/>
              <a:gd name="connsiteX118" fmla="*/ 3144560 w 5086211"/>
              <a:gd name="connsiteY118" fmla="*/ 1253737 h 1346386"/>
              <a:gd name="connsiteX119" fmla="*/ 3118571 w 5086211"/>
              <a:gd name="connsiteY119" fmla="*/ 1261825 h 1346386"/>
              <a:gd name="connsiteX120" fmla="*/ 3117690 w 5086211"/>
              <a:gd name="connsiteY120" fmla="*/ 1261919 h 1346386"/>
              <a:gd name="connsiteX121" fmla="*/ 3106182 w 5086211"/>
              <a:gd name="connsiteY121" fmla="*/ 1249382 h 1346386"/>
              <a:gd name="connsiteX122" fmla="*/ 3107915 w 5086211"/>
              <a:gd name="connsiteY122" fmla="*/ 1210912 h 1346386"/>
              <a:gd name="connsiteX123" fmla="*/ 3112853 w 5086211"/>
              <a:gd name="connsiteY123" fmla="*/ 1160103 h 1346386"/>
              <a:gd name="connsiteX124" fmla="*/ 3113080 w 5086211"/>
              <a:gd name="connsiteY124" fmla="*/ 1156996 h 1346386"/>
              <a:gd name="connsiteX125" fmla="*/ 3075774 w 5086211"/>
              <a:gd name="connsiteY125" fmla="*/ 1107220 h 1346386"/>
              <a:gd name="connsiteX126" fmla="*/ 2829131 w 5086211"/>
              <a:gd name="connsiteY126" fmla="*/ 976567 h 1346386"/>
              <a:gd name="connsiteX127" fmla="*/ 2759034 w 5086211"/>
              <a:gd name="connsiteY127" fmla="*/ 878850 h 1346386"/>
              <a:gd name="connsiteX128" fmla="*/ 2738871 w 5086211"/>
              <a:gd name="connsiteY128" fmla="*/ 821234 h 1346386"/>
              <a:gd name="connsiteX129" fmla="*/ 2723554 w 5086211"/>
              <a:gd name="connsiteY129" fmla="*/ 785486 h 1346386"/>
              <a:gd name="connsiteX130" fmla="*/ 2721758 w 5086211"/>
              <a:gd name="connsiteY130" fmla="*/ 772333 h 1346386"/>
              <a:gd name="connsiteX131" fmla="*/ 2717462 w 5086211"/>
              <a:gd name="connsiteY131" fmla="*/ 760057 h 1346386"/>
              <a:gd name="connsiteX132" fmla="*/ 2716526 w 5086211"/>
              <a:gd name="connsiteY132" fmla="*/ 734005 h 1346386"/>
              <a:gd name="connsiteX133" fmla="*/ 2708224 w 5086211"/>
              <a:gd name="connsiteY133" fmla="*/ 673195 h 1346386"/>
              <a:gd name="connsiteX134" fmla="*/ 2713069 w 5086211"/>
              <a:gd name="connsiteY134" fmla="*/ 637849 h 1346386"/>
              <a:gd name="connsiteX135" fmla="*/ 2711933 w 5086211"/>
              <a:gd name="connsiteY135" fmla="*/ 606249 h 1346386"/>
              <a:gd name="connsiteX136" fmla="*/ 2721548 w 5086211"/>
              <a:gd name="connsiteY136" fmla="*/ 575992 h 1346386"/>
              <a:gd name="connsiteX137" fmla="*/ 2723547 w 5086211"/>
              <a:gd name="connsiteY137" fmla="*/ 561410 h 1346386"/>
              <a:gd name="connsiteX138" fmla="*/ 2733736 w 5086211"/>
              <a:gd name="connsiteY138" fmla="*/ 537637 h 1346386"/>
              <a:gd name="connsiteX139" fmla="*/ 2757659 w 5086211"/>
              <a:gd name="connsiteY139" fmla="*/ 462355 h 1346386"/>
              <a:gd name="connsiteX140" fmla="*/ 2903895 w 5086211"/>
              <a:gd name="connsiteY140" fmla="*/ 297484 h 1346386"/>
              <a:gd name="connsiteX141" fmla="*/ 3047272 w 5086211"/>
              <a:gd name="connsiteY141" fmla="*/ 235269 h 1346386"/>
              <a:gd name="connsiteX142" fmla="*/ 3119090 w 5086211"/>
              <a:gd name="connsiteY142" fmla="*/ 225936 h 1346386"/>
              <a:gd name="connsiteX143" fmla="*/ 2390775 w 5086211"/>
              <a:gd name="connsiteY143" fmla="*/ 0 h 1346386"/>
              <a:gd name="connsiteX144" fmla="*/ 2584417 w 5086211"/>
              <a:gd name="connsiteY144" fmla="*/ 0 h 1346386"/>
              <a:gd name="connsiteX145" fmla="*/ 2584417 w 5086211"/>
              <a:gd name="connsiteY145" fmla="*/ 1076781 h 1346386"/>
              <a:gd name="connsiteX146" fmla="*/ 2390775 w 5086211"/>
              <a:gd name="connsiteY146" fmla="*/ 1076781 h 134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5086211" h="1346386">
                <a:moveTo>
                  <a:pt x="1358325" y="428272"/>
                </a:moveTo>
                <a:cubicBezTo>
                  <a:pt x="1287891" y="429578"/>
                  <a:pt x="1231216" y="453207"/>
                  <a:pt x="1188300" y="499161"/>
                </a:cubicBezTo>
                <a:cubicBezTo>
                  <a:pt x="1145383" y="545115"/>
                  <a:pt x="1123333" y="605556"/>
                  <a:pt x="1122149" y="680484"/>
                </a:cubicBezTo>
                <a:cubicBezTo>
                  <a:pt x="1123272" y="752253"/>
                  <a:pt x="1145444" y="809535"/>
                  <a:pt x="1188664" y="852329"/>
                </a:cubicBezTo>
                <a:cubicBezTo>
                  <a:pt x="1231884" y="895123"/>
                  <a:pt x="1289410" y="917052"/>
                  <a:pt x="1361241" y="918115"/>
                </a:cubicBezTo>
                <a:cubicBezTo>
                  <a:pt x="1435441" y="916535"/>
                  <a:pt x="1492967" y="893453"/>
                  <a:pt x="1533818" y="848867"/>
                </a:cubicBezTo>
                <a:cubicBezTo>
                  <a:pt x="1574670" y="804280"/>
                  <a:pt x="1595384" y="747667"/>
                  <a:pt x="1595961" y="679026"/>
                </a:cubicBezTo>
                <a:cubicBezTo>
                  <a:pt x="1594716" y="604159"/>
                  <a:pt x="1572422" y="543961"/>
                  <a:pt x="1529080" y="498432"/>
                </a:cubicBezTo>
                <a:cubicBezTo>
                  <a:pt x="1485738" y="452904"/>
                  <a:pt x="1428820" y="429517"/>
                  <a:pt x="1358325" y="428272"/>
                </a:cubicBezTo>
                <a:close/>
                <a:moveTo>
                  <a:pt x="418159" y="428272"/>
                </a:moveTo>
                <a:cubicBezTo>
                  <a:pt x="349638" y="429760"/>
                  <a:pt x="293511" y="453025"/>
                  <a:pt x="249778" y="498068"/>
                </a:cubicBezTo>
                <a:cubicBezTo>
                  <a:pt x="206045" y="543110"/>
                  <a:pt x="183450" y="601000"/>
                  <a:pt x="181993" y="671737"/>
                </a:cubicBezTo>
                <a:cubicBezTo>
                  <a:pt x="183390" y="743870"/>
                  <a:pt x="206106" y="802610"/>
                  <a:pt x="250143" y="847955"/>
                </a:cubicBezTo>
                <a:cubicBezTo>
                  <a:pt x="294179" y="893301"/>
                  <a:pt x="351157" y="916687"/>
                  <a:pt x="421075" y="918115"/>
                </a:cubicBezTo>
                <a:cubicBezTo>
                  <a:pt x="486741" y="916535"/>
                  <a:pt x="540927" y="893088"/>
                  <a:pt x="583632" y="847773"/>
                </a:cubicBezTo>
                <a:cubicBezTo>
                  <a:pt x="626336" y="802458"/>
                  <a:pt x="648448" y="744751"/>
                  <a:pt x="649967" y="674652"/>
                </a:cubicBezTo>
                <a:cubicBezTo>
                  <a:pt x="648509" y="603156"/>
                  <a:pt x="626276" y="544599"/>
                  <a:pt x="583267" y="498979"/>
                </a:cubicBezTo>
                <a:cubicBezTo>
                  <a:pt x="540259" y="453359"/>
                  <a:pt x="485223" y="429790"/>
                  <a:pt x="418159" y="428272"/>
                </a:cubicBezTo>
                <a:close/>
                <a:moveTo>
                  <a:pt x="4799136" y="250660"/>
                </a:moveTo>
                <a:cubicBezTo>
                  <a:pt x="4869688" y="251265"/>
                  <a:pt x="4930105" y="272621"/>
                  <a:pt x="4980386" y="314728"/>
                </a:cubicBezTo>
                <a:cubicBezTo>
                  <a:pt x="5030666" y="356835"/>
                  <a:pt x="5058640" y="416066"/>
                  <a:pt x="5064308" y="492420"/>
                </a:cubicBezTo>
                <a:lnTo>
                  <a:pt x="4874999" y="492420"/>
                </a:lnTo>
                <a:cubicBezTo>
                  <a:pt x="4870561" y="471251"/>
                  <a:pt x="4861929" y="455274"/>
                  <a:pt x="4849104" y="444492"/>
                </a:cubicBezTo>
                <a:cubicBezTo>
                  <a:pt x="4836277" y="433709"/>
                  <a:pt x="4819622" y="428302"/>
                  <a:pt x="4799136" y="428272"/>
                </a:cubicBezTo>
                <a:cubicBezTo>
                  <a:pt x="4777526" y="428666"/>
                  <a:pt x="4759837" y="435167"/>
                  <a:pt x="4746069" y="447772"/>
                </a:cubicBezTo>
                <a:cubicBezTo>
                  <a:pt x="4732300" y="460377"/>
                  <a:pt x="4725188" y="476718"/>
                  <a:pt x="4724732" y="496794"/>
                </a:cubicBezTo>
                <a:cubicBezTo>
                  <a:pt x="4723966" y="510400"/>
                  <a:pt x="4725984" y="521091"/>
                  <a:pt x="4730784" y="528867"/>
                </a:cubicBezTo>
                <a:cubicBezTo>
                  <a:pt x="4735584" y="536642"/>
                  <a:pt x="4747759" y="544417"/>
                  <a:pt x="4767310" y="552192"/>
                </a:cubicBezTo>
                <a:cubicBezTo>
                  <a:pt x="4786861" y="559968"/>
                  <a:pt x="4818381" y="570659"/>
                  <a:pt x="4861869" y="584265"/>
                </a:cubicBezTo>
                <a:cubicBezTo>
                  <a:pt x="4945130" y="609595"/>
                  <a:pt x="5003630" y="640575"/>
                  <a:pt x="5037366" y="677204"/>
                </a:cubicBezTo>
                <a:cubicBezTo>
                  <a:pt x="5071102" y="713832"/>
                  <a:pt x="5087363" y="761577"/>
                  <a:pt x="5086148" y="820438"/>
                </a:cubicBezTo>
                <a:cubicBezTo>
                  <a:pt x="5084241" y="899482"/>
                  <a:pt x="5056389" y="964670"/>
                  <a:pt x="5002589" y="1016003"/>
                </a:cubicBezTo>
                <a:cubicBezTo>
                  <a:pt x="4948789" y="1067335"/>
                  <a:pt x="4880485" y="1093909"/>
                  <a:pt x="4797677" y="1095726"/>
                </a:cubicBezTo>
                <a:cubicBezTo>
                  <a:pt x="4716497" y="1096002"/>
                  <a:pt x="4649721" y="1073613"/>
                  <a:pt x="4597348" y="1028559"/>
                </a:cubicBezTo>
                <a:cubicBezTo>
                  <a:pt x="4544974" y="983505"/>
                  <a:pt x="4513173" y="914131"/>
                  <a:pt x="4501944" y="820438"/>
                </a:cubicBezTo>
                <a:lnTo>
                  <a:pt x="4697068" y="820438"/>
                </a:lnTo>
                <a:cubicBezTo>
                  <a:pt x="4706289" y="854485"/>
                  <a:pt x="4719526" y="879330"/>
                  <a:pt x="4736781" y="894971"/>
                </a:cubicBezTo>
                <a:cubicBezTo>
                  <a:pt x="4754036" y="910613"/>
                  <a:pt x="4776766" y="918327"/>
                  <a:pt x="4804972" y="918115"/>
                </a:cubicBezTo>
                <a:cubicBezTo>
                  <a:pt x="4830320" y="917659"/>
                  <a:pt x="4851109" y="910188"/>
                  <a:pt x="4867340" y="895700"/>
                </a:cubicBezTo>
                <a:cubicBezTo>
                  <a:pt x="4883571" y="881213"/>
                  <a:pt x="4891959" y="862443"/>
                  <a:pt x="4892507" y="839390"/>
                </a:cubicBezTo>
                <a:cubicBezTo>
                  <a:pt x="4894908" y="817401"/>
                  <a:pt x="4888281" y="799785"/>
                  <a:pt x="4872628" y="786543"/>
                </a:cubicBezTo>
                <a:cubicBezTo>
                  <a:pt x="4856975" y="773301"/>
                  <a:pt x="4817889" y="756414"/>
                  <a:pt x="4755369" y="735882"/>
                </a:cubicBezTo>
                <a:cubicBezTo>
                  <a:pt x="4675929" y="709702"/>
                  <a:pt x="4618522" y="677872"/>
                  <a:pt x="4583148" y="640393"/>
                </a:cubicBezTo>
                <a:cubicBezTo>
                  <a:pt x="4547774" y="602914"/>
                  <a:pt x="4530421" y="555047"/>
                  <a:pt x="4531090" y="496794"/>
                </a:cubicBezTo>
                <a:cubicBezTo>
                  <a:pt x="4532877" y="425987"/>
                  <a:pt x="4558787" y="367665"/>
                  <a:pt x="4608820" y="321826"/>
                </a:cubicBezTo>
                <a:cubicBezTo>
                  <a:pt x="4658854" y="275987"/>
                  <a:pt x="4722293" y="252265"/>
                  <a:pt x="4799136" y="250660"/>
                </a:cubicBezTo>
                <a:close/>
                <a:moveTo>
                  <a:pt x="4083178" y="250660"/>
                </a:moveTo>
                <a:cubicBezTo>
                  <a:pt x="4139525" y="250781"/>
                  <a:pt x="4189017" y="260729"/>
                  <a:pt x="4231654" y="280504"/>
                </a:cubicBezTo>
                <a:cubicBezTo>
                  <a:pt x="4274290" y="300279"/>
                  <a:pt x="4308816" y="329153"/>
                  <a:pt x="4335233" y="367126"/>
                </a:cubicBezTo>
                <a:cubicBezTo>
                  <a:pt x="4356768" y="397032"/>
                  <a:pt x="4371935" y="432961"/>
                  <a:pt x="4380732" y="474914"/>
                </a:cubicBezTo>
                <a:cubicBezTo>
                  <a:pt x="4389528" y="516866"/>
                  <a:pt x="4393775" y="573213"/>
                  <a:pt x="4393471" y="643956"/>
                </a:cubicBezTo>
                <a:lnTo>
                  <a:pt x="4393471" y="1076781"/>
                </a:lnTo>
                <a:lnTo>
                  <a:pt x="4199829" y="1076781"/>
                </a:lnTo>
                <a:lnTo>
                  <a:pt x="4199829" y="681846"/>
                </a:lnTo>
                <a:cubicBezTo>
                  <a:pt x="4199704" y="610815"/>
                  <a:pt x="4193475" y="556948"/>
                  <a:pt x="4181144" y="520245"/>
                </a:cubicBezTo>
                <a:cubicBezTo>
                  <a:pt x="4168812" y="483542"/>
                  <a:pt x="4151135" y="458821"/>
                  <a:pt x="4128111" y="446083"/>
                </a:cubicBezTo>
                <a:cubicBezTo>
                  <a:pt x="4105086" y="433345"/>
                  <a:pt x="4077472" y="427408"/>
                  <a:pt x="4045267" y="428272"/>
                </a:cubicBezTo>
                <a:cubicBezTo>
                  <a:pt x="4014433" y="428363"/>
                  <a:pt x="3986790" y="434738"/>
                  <a:pt x="3962336" y="447399"/>
                </a:cubicBezTo>
                <a:cubicBezTo>
                  <a:pt x="3937882" y="460059"/>
                  <a:pt x="3917894" y="478458"/>
                  <a:pt x="3902371" y="502595"/>
                </a:cubicBezTo>
                <a:cubicBezTo>
                  <a:pt x="3890189" y="521146"/>
                  <a:pt x="3881744" y="544888"/>
                  <a:pt x="3877036" y="573822"/>
                </a:cubicBezTo>
                <a:cubicBezTo>
                  <a:pt x="3872327" y="602756"/>
                  <a:pt x="3870079" y="643622"/>
                  <a:pt x="3870292" y="696419"/>
                </a:cubicBezTo>
                <a:lnTo>
                  <a:pt x="3870292" y="1076781"/>
                </a:lnTo>
                <a:lnTo>
                  <a:pt x="3676650" y="1076781"/>
                </a:lnTo>
                <a:lnTo>
                  <a:pt x="3676650" y="269585"/>
                </a:lnTo>
                <a:lnTo>
                  <a:pt x="3855731" y="269585"/>
                </a:lnTo>
                <a:lnTo>
                  <a:pt x="3855731" y="346745"/>
                </a:lnTo>
                <a:cubicBezTo>
                  <a:pt x="3890716" y="312806"/>
                  <a:pt x="3926070" y="288238"/>
                  <a:pt x="3961792" y="273043"/>
                </a:cubicBezTo>
                <a:cubicBezTo>
                  <a:pt x="3997514" y="257848"/>
                  <a:pt x="4037976" y="250387"/>
                  <a:pt x="4083178" y="250660"/>
                </a:cubicBezTo>
                <a:close/>
                <a:moveTo>
                  <a:pt x="2276540" y="250660"/>
                </a:moveTo>
                <a:lnTo>
                  <a:pt x="2291114" y="250660"/>
                </a:lnTo>
                <a:lnTo>
                  <a:pt x="2291114" y="437162"/>
                </a:lnTo>
                <a:cubicBezTo>
                  <a:pt x="2232881" y="438558"/>
                  <a:pt x="2189405" y="455071"/>
                  <a:pt x="2160683" y="486700"/>
                </a:cubicBezTo>
                <a:cubicBezTo>
                  <a:pt x="2131962" y="518328"/>
                  <a:pt x="2117631" y="565438"/>
                  <a:pt x="2117692" y="628028"/>
                </a:cubicBezTo>
                <a:lnTo>
                  <a:pt x="2117692" y="1076781"/>
                </a:lnTo>
                <a:lnTo>
                  <a:pt x="1924050" y="1076781"/>
                </a:lnTo>
                <a:lnTo>
                  <a:pt x="1924050" y="269605"/>
                </a:lnTo>
                <a:lnTo>
                  <a:pt x="2101676" y="269605"/>
                </a:lnTo>
                <a:lnTo>
                  <a:pt x="2101676" y="348285"/>
                </a:lnTo>
                <a:cubicBezTo>
                  <a:pt x="2126079" y="311708"/>
                  <a:pt x="2151214" y="286149"/>
                  <a:pt x="2177080" y="271608"/>
                </a:cubicBezTo>
                <a:cubicBezTo>
                  <a:pt x="2202946" y="257066"/>
                  <a:pt x="2236100" y="250084"/>
                  <a:pt x="2276540" y="250660"/>
                </a:cubicBezTo>
                <a:close/>
                <a:moveTo>
                  <a:pt x="1337915" y="250660"/>
                </a:moveTo>
                <a:cubicBezTo>
                  <a:pt x="1395744" y="250387"/>
                  <a:pt x="1445919" y="260396"/>
                  <a:pt x="1488440" y="280686"/>
                </a:cubicBezTo>
                <a:cubicBezTo>
                  <a:pt x="1530961" y="300977"/>
                  <a:pt x="1568743" y="333187"/>
                  <a:pt x="1601785" y="377317"/>
                </a:cubicBezTo>
                <a:lnTo>
                  <a:pt x="1601785" y="269585"/>
                </a:lnTo>
                <a:lnTo>
                  <a:pt x="1779402" y="269585"/>
                </a:lnTo>
                <a:lnTo>
                  <a:pt x="1779402" y="1076800"/>
                </a:lnTo>
                <a:lnTo>
                  <a:pt x="1601785" y="1076781"/>
                </a:lnTo>
                <a:lnTo>
                  <a:pt x="1601785" y="971980"/>
                </a:lnTo>
                <a:cubicBezTo>
                  <a:pt x="1563913" y="1015352"/>
                  <a:pt x="1523763" y="1046895"/>
                  <a:pt x="1481333" y="1066610"/>
                </a:cubicBezTo>
                <a:cubicBezTo>
                  <a:pt x="1438903" y="1086324"/>
                  <a:pt x="1389639" y="1096030"/>
                  <a:pt x="1333541" y="1095726"/>
                </a:cubicBezTo>
                <a:cubicBezTo>
                  <a:pt x="1213291" y="1093459"/>
                  <a:pt x="1116024" y="1053955"/>
                  <a:pt x="1041741" y="977216"/>
                </a:cubicBezTo>
                <a:cubicBezTo>
                  <a:pt x="967458" y="900477"/>
                  <a:pt x="929227" y="800108"/>
                  <a:pt x="927049" y="676110"/>
                </a:cubicBezTo>
                <a:cubicBezTo>
                  <a:pt x="929227" y="550593"/>
                  <a:pt x="967822" y="448887"/>
                  <a:pt x="1042834" y="370993"/>
                </a:cubicBezTo>
                <a:cubicBezTo>
                  <a:pt x="1117846" y="293100"/>
                  <a:pt x="1216206" y="252988"/>
                  <a:pt x="1337915" y="250660"/>
                </a:cubicBezTo>
                <a:close/>
                <a:moveTo>
                  <a:pt x="442936" y="250660"/>
                </a:moveTo>
                <a:cubicBezTo>
                  <a:pt x="561707" y="252930"/>
                  <a:pt x="657891" y="292429"/>
                  <a:pt x="731486" y="369159"/>
                </a:cubicBezTo>
                <a:cubicBezTo>
                  <a:pt x="805081" y="445889"/>
                  <a:pt x="842971" y="546232"/>
                  <a:pt x="845157" y="670187"/>
                </a:cubicBezTo>
                <a:lnTo>
                  <a:pt x="845066" y="670279"/>
                </a:lnTo>
                <a:cubicBezTo>
                  <a:pt x="842827" y="795158"/>
                  <a:pt x="804718" y="896681"/>
                  <a:pt x="730738" y="974848"/>
                </a:cubicBezTo>
                <a:cubicBezTo>
                  <a:pt x="656758" y="1053014"/>
                  <a:pt x="560341" y="1093307"/>
                  <a:pt x="441485" y="1095726"/>
                </a:cubicBezTo>
                <a:cubicBezTo>
                  <a:pt x="392342" y="1095878"/>
                  <a:pt x="347754" y="1088296"/>
                  <a:pt x="307723" y="1072979"/>
                </a:cubicBezTo>
                <a:cubicBezTo>
                  <a:pt x="267691" y="1057662"/>
                  <a:pt x="229664" y="1033702"/>
                  <a:pt x="193642" y="1001097"/>
                </a:cubicBezTo>
                <a:lnTo>
                  <a:pt x="193642" y="1346386"/>
                </a:lnTo>
                <a:lnTo>
                  <a:pt x="0" y="1346386"/>
                </a:lnTo>
                <a:lnTo>
                  <a:pt x="0" y="269605"/>
                </a:lnTo>
                <a:lnTo>
                  <a:pt x="177625" y="269605"/>
                </a:lnTo>
                <a:lnTo>
                  <a:pt x="177702" y="364215"/>
                </a:lnTo>
                <a:cubicBezTo>
                  <a:pt x="209338" y="327637"/>
                  <a:pt x="247715" y="299612"/>
                  <a:pt x="292831" y="280141"/>
                </a:cubicBezTo>
                <a:cubicBezTo>
                  <a:pt x="337947" y="260669"/>
                  <a:pt x="387982" y="250842"/>
                  <a:pt x="442936" y="250660"/>
                </a:cubicBezTo>
                <a:close/>
                <a:moveTo>
                  <a:pt x="3119090" y="225936"/>
                </a:moveTo>
                <a:cubicBezTo>
                  <a:pt x="3137439" y="224572"/>
                  <a:pt x="3155840" y="224572"/>
                  <a:pt x="3174189" y="225936"/>
                </a:cubicBezTo>
                <a:cubicBezTo>
                  <a:pt x="3211720" y="228579"/>
                  <a:pt x="3248857" y="236550"/>
                  <a:pt x="3284818" y="249682"/>
                </a:cubicBezTo>
                <a:cubicBezTo>
                  <a:pt x="3343531" y="270362"/>
                  <a:pt x="3398037" y="305347"/>
                  <a:pt x="3444915" y="352441"/>
                </a:cubicBezTo>
                <a:cubicBezTo>
                  <a:pt x="3500894" y="407216"/>
                  <a:pt x="3541699" y="481000"/>
                  <a:pt x="3561955" y="564078"/>
                </a:cubicBezTo>
                <a:cubicBezTo>
                  <a:pt x="3570099" y="598592"/>
                  <a:pt x="3574214" y="634290"/>
                  <a:pt x="3574170" y="670155"/>
                </a:cubicBezTo>
                <a:cubicBezTo>
                  <a:pt x="3573653" y="750977"/>
                  <a:pt x="3552492" y="829675"/>
                  <a:pt x="3513528" y="895687"/>
                </a:cubicBezTo>
                <a:cubicBezTo>
                  <a:pt x="3495832" y="924830"/>
                  <a:pt x="3475749" y="951785"/>
                  <a:pt x="3453578" y="976152"/>
                </a:cubicBezTo>
                <a:cubicBezTo>
                  <a:pt x="3389890" y="1049885"/>
                  <a:pt x="3321568" y="1117657"/>
                  <a:pt x="3249212" y="1178871"/>
                </a:cubicBezTo>
                <a:cubicBezTo>
                  <a:pt x="3216615" y="1208145"/>
                  <a:pt x="3181538" y="1233238"/>
                  <a:pt x="3144560" y="1253737"/>
                </a:cubicBezTo>
                <a:cubicBezTo>
                  <a:pt x="3136216" y="1257733"/>
                  <a:pt x="3127484" y="1260449"/>
                  <a:pt x="3118571" y="1261825"/>
                </a:cubicBezTo>
                <a:cubicBezTo>
                  <a:pt x="3118278" y="1261867"/>
                  <a:pt x="3117984" y="1261898"/>
                  <a:pt x="3117690" y="1261919"/>
                </a:cubicBezTo>
                <a:cubicBezTo>
                  <a:pt x="3111620" y="1262261"/>
                  <a:pt x="3106468" y="1256647"/>
                  <a:pt x="3106182" y="1249382"/>
                </a:cubicBezTo>
                <a:cubicBezTo>
                  <a:pt x="3104650" y="1236547"/>
                  <a:pt x="3105239" y="1223476"/>
                  <a:pt x="3107915" y="1210912"/>
                </a:cubicBezTo>
                <a:cubicBezTo>
                  <a:pt x="3109647" y="1194010"/>
                  <a:pt x="3112853" y="1177108"/>
                  <a:pt x="3112853" y="1160103"/>
                </a:cubicBezTo>
                <a:cubicBezTo>
                  <a:pt x="3112957" y="1159070"/>
                  <a:pt x="3113033" y="1158034"/>
                  <a:pt x="3113080" y="1156996"/>
                </a:cubicBezTo>
                <a:cubicBezTo>
                  <a:pt x="3114262" y="1130921"/>
                  <a:pt x="3097560" y="1108635"/>
                  <a:pt x="3075774" y="1107220"/>
                </a:cubicBezTo>
                <a:cubicBezTo>
                  <a:pt x="2984375" y="1094685"/>
                  <a:pt x="2898340" y="1049110"/>
                  <a:pt x="2829131" y="976567"/>
                </a:cubicBezTo>
                <a:cubicBezTo>
                  <a:pt x="2801474" y="948405"/>
                  <a:pt x="2777877" y="915384"/>
                  <a:pt x="2759034" y="878850"/>
                </a:cubicBezTo>
                <a:lnTo>
                  <a:pt x="2738871" y="821234"/>
                </a:lnTo>
                <a:lnTo>
                  <a:pt x="2723554" y="785486"/>
                </a:lnTo>
                <a:lnTo>
                  <a:pt x="2721758" y="772333"/>
                </a:lnTo>
                <a:lnTo>
                  <a:pt x="2717462" y="760057"/>
                </a:lnTo>
                <a:lnTo>
                  <a:pt x="2716526" y="734005"/>
                </a:lnTo>
                <a:lnTo>
                  <a:pt x="2708224" y="673195"/>
                </a:lnTo>
                <a:lnTo>
                  <a:pt x="2713069" y="637849"/>
                </a:lnTo>
                <a:lnTo>
                  <a:pt x="2711933" y="606249"/>
                </a:lnTo>
                <a:lnTo>
                  <a:pt x="2721548" y="575992"/>
                </a:lnTo>
                <a:lnTo>
                  <a:pt x="2723547" y="561410"/>
                </a:lnTo>
                <a:lnTo>
                  <a:pt x="2733736" y="537637"/>
                </a:lnTo>
                <a:lnTo>
                  <a:pt x="2757659" y="462355"/>
                </a:lnTo>
                <a:cubicBezTo>
                  <a:pt x="2793627" y="393143"/>
                  <a:pt x="2844024" y="336324"/>
                  <a:pt x="2903895" y="297484"/>
                </a:cubicBezTo>
                <a:cubicBezTo>
                  <a:pt x="2948402" y="267187"/>
                  <a:pt x="2996882" y="246150"/>
                  <a:pt x="3047272" y="235269"/>
                </a:cubicBezTo>
                <a:cubicBezTo>
                  <a:pt x="3071046" y="230543"/>
                  <a:pt x="3095023" y="227427"/>
                  <a:pt x="3119090" y="225936"/>
                </a:cubicBezTo>
                <a:close/>
                <a:moveTo>
                  <a:pt x="2390775" y="0"/>
                </a:moveTo>
                <a:lnTo>
                  <a:pt x="2584417" y="0"/>
                </a:lnTo>
                <a:lnTo>
                  <a:pt x="2584417" y="1076781"/>
                </a:lnTo>
                <a:lnTo>
                  <a:pt x="2390775" y="1076781"/>
                </a:lnTo>
                <a:close/>
              </a:path>
            </a:pathLst>
          </a:custGeom>
          <a:solidFill>
            <a:srgbClr val="EF34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42"/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BD5C473C-CA32-47ED-BB2D-D9BFFBF84787}"/>
              </a:ext>
            </a:extLst>
          </p:cNvPr>
          <p:cNvSpPr/>
          <p:nvPr/>
        </p:nvSpPr>
        <p:spPr>
          <a:xfrm>
            <a:off x="1379866" y="1692495"/>
            <a:ext cx="4064122" cy="1105368"/>
          </a:xfrm>
          <a:custGeom>
            <a:avLst/>
            <a:gdLst/>
            <a:ahLst/>
            <a:cxnLst/>
            <a:rect l="l" t="t" r="r" b="b"/>
            <a:pathLst>
              <a:path w="2527957" h="687560">
                <a:moveTo>
                  <a:pt x="2268265" y="268765"/>
                </a:moveTo>
                <a:cubicBezTo>
                  <a:pt x="2231994" y="268898"/>
                  <a:pt x="2201894" y="277557"/>
                  <a:pt x="2177968" y="294741"/>
                </a:cubicBezTo>
                <a:cubicBezTo>
                  <a:pt x="2154041" y="311924"/>
                  <a:pt x="2137201" y="336832"/>
                  <a:pt x="2127447" y="369463"/>
                </a:cubicBezTo>
                <a:lnTo>
                  <a:pt x="2408168" y="369463"/>
                </a:lnTo>
                <a:cubicBezTo>
                  <a:pt x="2400224" y="336832"/>
                  <a:pt x="2384337" y="311924"/>
                  <a:pt x="2360505" y="294741"/>
                </a:cubicBezTo>
                <a:cubicBezTo>
                  <a:pt x="2336673" y="277557"/>
                  <a:pt x="2305927" y="268898"/>
                  <a:pt x="2268265" y="268765"/>
                </a:cubicBezTo>
                <a:close/>
                <a:moveTo>
                  <a:pt x="534716" y="268765"/>
                </a:moveTo>
                <a:cubicBezTo>
                  <a:pt x="493799" y="269889"/>
                  <a:pt x="459457" y="284792"/>
                  <a:pt x="431691" y="313474"/>
                </a:cubicBezTo>
                <a:cubicBezTo>
                  <a:pt x="403924" y="342155"/>
                  <a:pt x="389478" y="377868"/>
                  <a:pt x="388354" y="420613"/>
                </a:cubicBezTo>
                <a:cubicBezTo>
                  <a:pt x="389345" y="465111"/>
                  <a:pt x="403600" y="501891"/>
                  <a:pt x="431119" y="530953"/>
                </a:cubicBezTo>
                <a:cubicBezTo>
                  <a:pt x="458638" y="560015"/>
                  <a:pt x="493475" y="575070"/>
                  <a:pt x="535631" y="576118"/>
                </a:cubicBezTo>
                <a:cubicBezTo>
                  <a:pt x="576947" y="575031"/>
                  <a:pt x="611403" y="560053"/>
                  <a:pt x="638998" y="531181"/>
                </a:cubicBezTo>
                <a:cubicBezTo>
                  <a:pt x="666592" y="502310"/>
                  <a:pt x="680923" y="466064"/>
                  <a:pt x="681990" y="422442"/>
                </a:cubicBezTo>
                <a:cubicBezTo>
                  <a:pt x="680942" y="379221"/>
                  <a:pt x="666573" y="343089"/>
                  <a:pt x="638883" y="314045"/>
                </a:cubicBezTo>
                <a:cubicBezTo>
                  <a:pt x="611193" y="285002"/>
                  <a:pt x="576471" y="269909"/>
                  <a:pt x="534716" y="268765"/>
                </a:cubicBezTo>
                <a:close/>
                <a:moveTo>
                  <a:pt x="2266436" y="157322"/>
                </a:moveTo>
                <a:cubicBezTo>
                  <a:pt x="2343341" y="158841"/>
                  <a:pt x="2405787" y="184580"/>
                  <a:pt x="2453774" y="234540"/>
                </a:cubicBezTo>
                <a:cubicBezTo>
                  <a:pt x="2501760" y="284500"/>
                  <a:pt x="2526487" y="349570"/>
                  <a:pt x="2527954" y="429749"/>
                </a:cubicBezTo>
                <a:cubicBezTo>
                  <a:pt x="2527992" y="438598"/>
                  <a:pt x="2527688" y="446476"/>
                  <a:pt x="2527040" y="453384"/>
                </a:cubicBezTo>
                <a:cubicBezTo>
                  <a:pt x="2526392" y="460292"/>
                  <a:pt x="2525173" y="467942"/>
                  <a:pt x="2523382" y="476334"/>
                </a:cubicBezTo>
                <a:lnTo>
                  <a:pt x="2131105" y="476334"/>
                </a:lnTo>
                <a:cubicBezTo>
                  <a:pt x="2138820" y="507326"/>
                  <a:pt x="2154936" y="531623"/>
                  <a:pt x="2179454" y="549226"/>
                </a:cubicBezTo>
                <a:cubicBezTo>
                  <a:pt x="2203971" y="566830"/>
                  <a:pt x="2234489" y="575793"/>
                  <a:pt x="2271008" y="576118"/>
                </a:cubicBezTo>
                <a:cubicBezTo>
                  <a:pt x="2295716" y="576308"/>
                  <a:pt x="2316709" y="572494"/>
                  <a:pt x="2333987" y="564675"/>
                </a:cubicBezTo>
                <a:cubicBezTo>
                  <a:pt x="2351266" y="556855"/>
                  <a:pt x="2367458" y="543886"/>
                  <a:pt x="2382565" y="525768"/>
                </a:cubicBezTo>
                <a:lnTo>
                  <a:pt x="2515153" y="525768"/>
                </a:lnTo>
                <a:cubicBezTo>
                  <a:pt x="2503418" y="560583"/>
                  <a:pt x="2485130" y="590009"/>
                  <a:pt x="2460289" y="614045"/>
                </a:cubicBezTo>
                <a:cubicBezTo>
                  <a:pt x="2435448" y="638081"/>
                  <a:pt x="2406796" y="656326"/>
                  <a:pt x="2374335" y="668779"/>
                </a:cubicBezTo>
                <a:cubicBezTo>
                  <a:pt x="2341874" y="681233"/>
                  <a:pt x="2308346" y="687493"/>
                  <a:pt x="2273751" y="687560"/>
                </a:cubicBezTo>
                <a:cubicBezTo>
                  <a:pt x="2221715" y="687054"/>
                  <a:pt x="2175115" y="675277"/>
                  <a:pt x="2133950" y="652230"/>
                </a:cubicBezTo>
                <a:cubicBezTo>
                  <a:pt x="2092785" y="629183"/>
                  <a:pt x="2060205" y="597903"/>
                  <a:pt x="2036210" y="558390"/>
                </a:cubicBezTo>
                <a:cubicBezTo>
                  <a:pt x="2012216" y="518878"/>
                  <a:pt x="1999956" y="474171"/>
                  <a:pt x="1999431" y="424269"/>
                </a:cubicBezTo>
                <a:cubicBezTo>
                  <a:pt x="1999968" y="374036"/>
                  <a:pt x="2012001" y="328878"/>
                  <a:pt x="2035533" y="288796"/>
                </a:cubicBezTo>
                <a:cubicBezTo>
                  <a:pt x="2059065" y="248714"/>
                  <a:pt x="2090877" y="216915"/>
                  <a:pt x="2130969" y="193399"/>
                </a:cubicBezTo>
                <a:cubicBezTo>
                  <a:pt x="2171062" y="169882"/>
                  <a:pt x="2216217" y="157857"/>
                  <a:pt x="2266436" y="157322"/>
                </a:cubicBezTo>
                <a:close/>
                <a:moveTo>
                  <a:pt x="1407371" y="157322"/>
                </a:moveTo>
                <a:cubicBezTo>
                  <a:pt x="1441832" y="157170"/>
                  <a:pt x="1471021" y="163412"/>
                  <a:pt x="1494939" y="176048"/>
                </a:cubicBezTo>
                <a:cubicBezTo>
                  <a:pt x="1518857" y="188685"/>
                  <a:pt x="1539341" y="208629"/>
                  <a:pt x="1556392" y="235880"/>
                </a:cubicBezTo>
                <a:cubicBezTo>
                  <a:pt x="1576700" y="208629"/>
                  <a:pt x="1600049" y="188685"/>
                  <a:pt x="1626439" y="176048"/>
                </a:cubicBezTo>
                <a:cubicBezTo>
                  <a:pt x="1652829" y="163412"/>
                  <a:pt x="1683741" y="157170"/>
                  <a:pt x="1719177" y="157322"/>
                </a:cubicBezTo>
                <a:cubicBezTo>
                  <a:pt x="1786116" y="157244"/>
                  <a:pt x="1836930" y="175899"/>
                  <a:pt x="1871620" y="213287"/>
                </a:cubicBezTo>
                <a:cubicBezTo>
                  <a:pt x="1906310" y="250675"/>
                  <a:pt x="1923748" y="307268"/>
                  <a:pt x="1923936" y="383065"/>
                </a:cubicBezTo>
                <a:lnTo>
                  <a:pt x="1923936" y="675673"/>
                </a:lnTo>
                <a:lnTo>
                  <a:pt x="1802435" y="675673"/>
                </a:lnTo>
                <a:lnTo>
                  <a:pt x="1802435" y="397695"/>
                </a:lnTo>
                <a:cubicBezTo>
                  <a:pt x="1802016" y="347918"/>
                  <a:pt x="1793248" y="313742"/>
                  <a:pt x="1776131" y="295168"/>
                </a:cubicBezTo>
                <a:cubicBezTo>
                  <a:pt x="1759014" y="276595"/>
                  <a:pt x="1736065" y="267793"/>
                  <a:pt x="1707283" y="268765"/>
                </a:cubicBezTo>
                <a:cubicBezTo>
                  <a:pt x="1673392" y="267774"/>
                  <a:pt x="1647850" y="278900"/>
                  <a:pt x="1630657" y="302141"/>
                </a:cubicBezTo>
                <a:cubicBezTo>
                  <a:pt x="1613464" y="325382"/>
                  <a:pt x="1604849" y="366682"/>
                  <a:pt x="1604810" y="426042"/>
                </a:cubicBezTo>
                <a:lnTo>
                  <a:pt x="1604810" y="675673"/>
                </a:lnTo>
                <a:lnTo>
                  <a:pt x="1483310" y="675673"/>
                </a:lnTo>
                <a:lnTo>
                  <a:pt x="1483310" y="397695"/>
                </a:lnTo>
                <a:cubicBezTo>
                  <a:pt x="1483195" y="348718"/>
                  <a:pt x="1474732" y="314771"/>
                  <a:pt x="1457920" y="295854"/>
                </a:cubicBezTo>
                <a:cubicBezTo>
                  <a:pt x="1441109" y="276937"/>
                  <a:pt x="1416634" y="267908"/>
                  <a:pt x="1384497" y="268765"/>
                </a:cubicBezTo>
                <a:cubicBezTo>
                  <a:pt x="1349558" y="267832"/>
                  <a:pt x="1324284" y="279071"/>
                  <a:pt x="1308673" y="302483"/>
                </a:cubicBezTo>
                <a:cubicBezTo>
                  <a:pt x="1293062" y="325896"/>
                  <a:pt x="1285399" y="367082"/>
                  <a:pt x="1285685" y="426042"/>
                </a:cubicBezTo>
                <a:lnTo>
                  <a:pt x="1285685" y="675673"/>
                </a:lnTo>
                <a:lnTo>
                  <a:pt x="1164184" y="675673"/>
                </a:lnTo>
                <a:lnTo>
                  <a:pt x="1164184" y="169210"/>
                </a:lnTo>
                <a:lnTo>
                  <a:pt x="1275635" y="169210"/>
                </a:lnTo>
                <a:lnTo>
                  <a:pt x="1275635" y="216697"/>
                </a:lnTo>
                <a:cubicBezTo>
                  <a:pt x="1293012" y="195440"/>
                  <a:pt x="1311992" y="180178"/>
                  <a:pt x="1332577" y="170910"/>
                </a:cubicBezTo>
                <a:cubicBezTo>
                  <a:pt x="1353161" y="161642"/>
                  <a:pt x="1378092" y="157113"/>
                  <a:pt x="1407371" y="157322"/>
                </a:cubicBezTo>
                <a:close/>
                <a:moveTo>
                  <a:pt x="1090080" y="157322"/>
                </a:moveTo>
                <a:lnTo>
                  <a:pt x="1099224" y="157322"/>
                </a:lnTo>
                <a:lnTo>
                  <a:pt x="1099224" y="274343"/>
                </a:lnTo>
                <a:cubicBezTo>
                  <a:pt x="1062685" y="275219"/>
                  <a:pt x="1035406" y="285580"/>
                  <a:pt x="1017385" y="305426"/>
                </a:cubicBezTo>
                <a:cubicBezTo>
                  <a:pt x="999363" y="325271"/>
                  <a:pt x="990372" y="354830"/>
                  <a:pt x="990410" y="394102"/>
                </a:cubicBezTo>
                <a:lnTo>
                  <a:pt x="990410" y="675673"/>
                </a:lnTo>
                <a:lnTo>
                  <a:pt x="868909" y="675673"/>
                </a:lnTo>
                <a:lnTo>
                  <a:pt x="868909" y="169210"/>
                </a:lnTo>
                <a:lnTo>
                  <a:pt x="980360" y="169210"/>
                </a:lnTo>
                <a:lnTo>
                  <a:pt x="980360" y="218578"/>
                </a:lnTo>
                <a:cubicBezTo>
                  <a:pt x="995672" y="195627"/>
                  <a:pt x="1011443" y="179590"/>
                  <a:pt x="1027673" y="170466"/>
                </a:cubicBezTo>
                <a:cubicBezTo>
                  <a:pt x="1043903" y="161342"/>
                  <a:pt x="1064705" y="156961"/>
                  <a:pt x="1090080" y="157322"/>
                </a:cubicBezTo>
                <a:close/>
                <a:moveTo>
                  <a:pt x="533801" y="157322"/>
                </a:moveTo>
                <a:cubicBezTo>
                  <a:pt x="585232" y="157846"/>
                  <a:pt x="631248" y="169893"/>
                  <a:pt x="671850" y="193466"/>
                </a:cubicBezTo>
                <a:cubicBezTo>
                  <a:pt x="712451" y="217038"/>
                  <a:pt x="744566" y="248995"/>
                  <a:pt x="768195" y="289337"/>
                </a:cubicBezTo>
                <a:cubicBezTo>
                  <a:pt x="791823" y="329680"/>
                  <a:pt x="803894" y="375268"/>
                  <a:pt x="804406" y="426101"/>
                </a:cubicBezTo>
                <a:cubicBezTo>
                  <a:pt x="803803" y="474253"/>
                  <a:pt x="791406" y="517989"/>
                  <a:pt x="767214" y="557308"/>
                </a:cubicBezTo>
                <a:cubicBezTo>
                  <a:pt x="743021" y="596628"/>
                  <a:pt x="710647" y="628021"/>
                  <a:pt x="670091" y="651485"/>
                </a:cubicBezTo>
                <a:cubicBezTo>
                  <a:pt x="629534" y="674950"/>
                  <a:pt x="584409" y="686975"/>
                  <a:pt x="534716" y="687560"/>
                </a:cubicBezTo>
                <a:cubicBezTo>
                  <a:pt x="484745" y="686997"/>
                  <a:pt x="439564" y="674927"/>
                  <a:pt x="399171" y="651350"/>
                </a:cubicBezTo>
                <a:cubicBezTo>
                  <a:pt x="358778" y="627772"/>
                  <a:pt x="326618" y="596064"/>
                  <a:pt x="302691" y="556224"/>
                </a:cubicBezTo>
                <a:cubicBezTo>
                  <a:pt x="278763" y="516385"/>
                  <a:pt x="266512" y="471791"/>
                  <a:pt x="265938" y="422442"/>
                </a:cubicBezTo>
                <a:cubicBezTo>
                  <a:pt x="266518" y="373382"/>
                  <a:pt x="278757" y="328923"/>
                  <a:pt x="302657" y="289066"/>
                </a:cubicBezTo>
                <a:cubicBezTo>
                  <a:pt x="326556" y="249210"/>
                  <a:pt x="358637" y="217433"/>
                  <a:pt x="398900" y="193737"/>
                </a:cubicBezTo>
                <a:cubicBezTo>
                  <a:pt x="439163" y="170040"/>
                  <a:pt x="484130" y="157902"/>
                  <a:pt x="533801" y="157322"/>
                </a:cubicBezTo>
                <a:close/>
                <a:moveTo>
                  <a:pt x="211112" y="46"/>
                </a:moveTo>
                <a:cubicBezTo>
                  <a:pt x="215056" y="8"/>
                  <a:pt x="219285" y="84"/>
                  <a:pt x="223800" y="274"/>
                </a:cubicBezTo>
                <a:cubicBezTo>
                  <a:pt x="228315" y="464"/>
                  <a:pt x="234144" y="997"/>
                  <a:pt x="241288" y="1873"/>
                </a:cubicBezTo>
                <a:lnTo>
                  <a:pt x="241288" y="116975"/>
                </a:lnTo>
                <a:lnTo>
                  <a:pt x="229400" y="116975"/>
                </a:lnTo>
                <a:cubicBezTo>
                  <a:pt x="205988" y="116669"/>
                  <a:pt x="189491" y="121173"/>
                  <a:pt x="179909" y="130487"/>
                </a:cubicBezTo>
                <a:cubicBezTo>
                  <a:pt x="170326" y="139801"/>
                  <a:pt x="165488" y="155756"/>
                  <a:pt x="165393" y="178354"/>
                </a:cubicBezTo>
                <a:lnTo>
                  <a:pt x="233973" y="178354"/>
                </a:lnTo>
                <a:lnTo>
                  <a:pt x="233973" y="279738"/>
                </a:lnTo>
                <a:lnTo>
                  <a:pt x="165393" y="279738"/>
                </a:lnTo>
                <a:lnTo>
                  <a:pt x="165393" y="675673"/>
                </a:lnTo>
                <a:lnTo>
                  <a:pt x="43892" y="675673"/>
                </a:lnTo>
                <a:lnTo>
                  <a:pt x="43892" y="279738"/>
                </a:lnTo>
                <a:lnTo>
                  <a:pt x="0" y="279738"/>
                </a:lnTo>
                <a:lnTo>
                  <a:pt x="0" y="178354"/>
                </a:lnTo>
                <a:lnTo>
                  <a:pt x="43892" y="178354"/>
                </a:lnTo>
                <a:cubicBezTo>
                  <a:pt x="51370" y="112498"/>
                  <a:pt x="69985" y="66086"/>
                  <a:pt x="99737" y="39120"/>
                </a:cubicBezTo>
                <a:cubicBezTo>
                  <a:pt x="129489" y="12153"/>
                  <a:pt x="166614" y="-871"/>
                  <a:pt x="211112" y="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872" tIns="59436" rIns="118872" bIns="594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3042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08493653-B3DF-49EF-867F-DEAF43EF99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9971" y="857708"/>
            <a:ext cx="583125" cy="583125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40FD61F8-E4F1-418F-B3C7-16FCBAB4D652}"/>
              </a:ext>
            </a:extLst>
          </p:cNvPr>
          <p:cNvSpPr txBox="1"/>
          <p:nvPr/>
        </p:nvSpPr>
        <p:spPr>
          <a:xfrm rot="21375528">
            <a:off x="5853682" y="1789925"/>
            <a:ext cx="2603598" cy="1172629"/>
          </a:xfrm>
          <a:prstGeom prst="rect">
            <a:avLst/>
          </a:prstGeom>
          <a:solidFill>
            <a:srgbClr val="EF3471"/>
          </a:solidFill>
        </p:spPr>
        <p:txBody>
          <a:bodyPr wrap="none" rtlCol="0">
            <a:spAutoFit/>
          </a:bodyPr>
          <a:lstStyle/>
          <a:p>
            <a:r>
              <a:rPr lang="fr-FR" sz="7020" dirty="0">
                <a:solidFill>
                  <a:schemeClr val="bg1"/>
                </a:solidFill>
                <a:latin typeface="Bw Seido Round Bold Italic" panose="00000800000000000000" pitchFamily="50" charset="0"/>
              </a:rPr>
              <a:t>#049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519C61-33DC-43D5-BD3B-38E4181FA04F}"/>
              </a:ext>
            </a:extLst>
          </p:cNvPr>
          <p:cNvSpPr/>
          <p:nvPr/>
        </p:nvSpPr>
        <p:spPr>
          <a:xfrm>
            <a:off x="168335" y="3970233"/>
            <a:ext cx="8214458" cy="2754722"/>
          </a:xfrm>
          <a:prstGeom prst="rect">
            <a:avLst/>
          </a:prstGeom>
          <a:gradFill flip="none" rotWithShape="1">
            <a:gsLst>
              <a:gs pos="0">
                <a:srgbClr val="EF3471">
                  <a:alpha val="15000"/>
                </a:srgbClr>
              </a:gs>
              <a:gs pos="100000">
                <a:srgbClr val="EF3471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042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37DBF87-8809-4989-9911-3F1EAA9CAF3A}"/>
              </a:ext>
            </a:extLst>
          </p:cNvPr>
          <p:cNvSpPr txBox="1"/>
          <p:nvPr/>
        </p:nvSpPr>
        <p:spPr>
          <a:xfrm>
            <a:off x="295958" y="4562764"/>
            <a:ext cx="795923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dirty="0">
                <a:solidFill>
                  <a:srgbClr val="EF3471"/>
                </a:solidFill>
                <a:latin typeface="Bw Seido Round Bold Italic" panose="00000800000000000000" pitchFamily="50" charset="0"/>
              </a:rPr>
              <a:t>Manger moins, Bouger Plus : </a:t>
            </a:r>
          </a:p>
          <a:p>
            <a:pPr algn="ctr"/>
            <a:r>
              <a:rPr lang="fr-FR" sz="4400" dirty="0">
                <a:solidFill>
                  <a:srgbClr val="EF3471"/>
                </a:solidFill>
                <a:latin typeface="Bw Seido Round Bold Italic" panose="00000800000000000000" pitchFamily="50" charset="0"/>
              </a:rPr>
              <a:t>La fausse bonne idée </a:t>
            </a:r>
          </a:p>
          <a:p>
            <a:pPr algn="ctr"/>
            <a:r>
              <a:rPr lang="fr-FR" sz="4400" dirty="0">
                <a:solidFill>
                  <a:srgbClr val="EF3471"/>
                </a:solidFill>
                <a:latin typeface="Bw Seido Round Bold Italic" panose="00000800000000000000" pitchFamily="50" charset="0"/>
              </a:rPr>
              <a:t>pour perdre du poids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8E4B5DB-D8A8-43F5-BD27-E2A20BF22BE8}"/>
              </a:ext>
            </a:extLst>
          </p:cNvPr>
          <p:cNvSpPr txBox="1"/>
          <p:nvPr/>
        </p:nvSpPr>
        <p:spPr>
          <a:xfrm>
            <a:off x="1942393" y="6768096"/>
            <a:ext cx="4666342" cy="65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40" dirty="0">
                <a:latin typeface="TeXGyreAdventor" panose="00000500000000000000" pitchFamily="50" charset="0"/>
              </a:rPr>
              <a:t>avec Xavier </a:t>
            </a:r>
            <a:r>
              <a:rPr lang="fr-FR" sz="3640" dirty="0" err="1">
                <a:latin typeface="TeXGyreAdventor" panose="00000500000000000000" pitchFamily="50" charset="0"/>
              </a:rPr>
              <a:t>Jaleran</a:t>
            </a:r>
            <a:endParaRPr lang="fr-FR" sz="3640" dirty="0">
              <a:latin typeface="TeXGyreAdventor" panose="00000500000000000000" pitchFamily="50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0626" y="2447813"/>
            <a:ext cx="3413495" cy="341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156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19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Bw Seido Round Bold Italic</vt:lpstr>
      <vt:lpstr>Calibri</vt:lpstr>
      <vt:lpstr>Calibri Light</vt:lpstr>
      <vt:lpstr>TeXGyreAdventor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Richard</dc:creator>
  <cp:lastModifiedBy>Physalis-</cp:lastModifiedBy>
  <cp:revision>66</cp:revision>
  <dcterms:created xsi:type="dcterms:W3CDTF">2019-01-18T07:49:00Z</dcterms:created>
  <dcterms:modified xsi:type="dcterms:W3CDTF">2020-03-24T12:39:49Z</dcterms:modified>
</cp:coreProperties>
</file>